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End-Time Events Will Focus the Controversy in Technicolor So That Doubts Will Never Again Arise, Ever!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are some crucial times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the history of the great controversy that have called for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 decision—for or against God?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can we recognize and overcome Satan’s deceptions?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can we maintain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our faith through the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trials of the last days?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will it mean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to be among God’s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redeemed when the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great controversy is over?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159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End-Time Events Will Focus the Controversy in Technicolor So That Doubts Will Never Again Arise, Ever!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29</cp:revision>
  <dcterms:created xsi:type="dcterms:W3CDTF">2012-01-02T16:47:39Z</dcterms:created>
  <dcterms:modified xsi:type="dcterms:W3CDTF">2012-01-05T20:30:27Z</dcterms:modified>
</cp:coreProperties>
</file>